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2" r:id="rId5"/>
    <p:sldId id="271" r:id="rId6"/>
    <p:sldId id="272" r:id="rId7"/>
    <p:sldId id="273" r:id="rId8"/>
    <p:sldId id="267" r:id="rId9"/>
    <p:sldId id="270" r:id="rId10"/>
    <p:sldId id="274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8"/>
    <a:srgbClr val="069C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17"/>
  </p:normalViewPr>
  <p:slideViewPr>
    <p:cSldViewPr snapToGrid="0">
      <p:cViewPr varScale="1">
        <p:scale>
          <a:sx n="106" d="100"/>
          <a:sy n="106" d="100"/>
        </p:scale>
        <p:origin x="8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BCA16162-2885-B948-B874-F9EECC84892C}"/>
    <pc:docChg chg="modSld">
      <pc:chgData name="Zrinka Jurčević" userId="0b24b88d-47f3-4db2-ad81-ac8a28adbcb8" providerId="ADAL" clId="{BCA16162-2885-B948-B874-F9EECC84892C}" dt="2021-05-09T18:12:43.559" v="7" actId="14100"/>
      <pc:docMkLst>
        <pc:docMk/>
      </pc:docMkLst>
      <pc:sldChg chg="modSp mod">
        <pc:chgData name="Zrinka Jurčević" userId="0b24b88d-47f3-4db2-ad81-ac8a28adbcb8" providerId="ADAL" clId="{BCA16162-2885-B948-B874-F9EECC84892C}" dt="2021-05-09T18:12:43.559" v="7" actId="14100"/>
        <pc:sldMkLst>
          <pc:docMk/>
          <pc:sldMk cId="137968092" sldId="267"/>
        </pc:sldMkLst>
        <pc:spChg chg="mod">
          <ac:chgData name="Zrinka Jurčević" userId="0b24b88d-47f3-4db2-ad81-ac8a28adbcb8" providerId="ADAL" clId="{BCA16162-2885-B948-B874-F9EECC84892C}" dt="2021-05-09T18:12:32.771" v="6" actId="20577"/>
          <ac:spMkLst>
            <pc:docMk/>
            <pc:sldMk cId="137968092" sldId="267"/>
            <ac:spMk id="13" creationId="{26C90C8C-837D-164C-8365-CAACF11A3146}"/>
          </ac:spMkLst>
        </pc:spChg>
        <pc:cxnChg chg="mod">
          <ac:chgData name="Zrinka Jurčević" userId="0b24b88d-47f3-4db2-ad81-ac8a28adbcb8" providerId="ADAL" clId="{BCA16162-2885-B948-B874-F9EECC84892C}" dt="2021-05-09T18:12:43.559" v="7" actId="14100"/>
          <ac:cxnSpMkLst>
            <pc:docMk/>
            <pc:sldMk cId="137968092" sldId="267"/>
            <ac:cxnSpMk id="26" creationId="{FC9AFA74-8418-234C-A723-4716AF22CD1C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hyperlink" Target="https://www.e-sfera.hr/dodatni-digitalni-sadrzaji/ca8890d2-dbc4-4c37-94f7-fcf5533b2141/" TargetMode="External"/><Relationship Id="rId10" Type="http://schemas.openxmlformats.org/officeDocument/2006/relationships/image" Target="../media/image25.png"/><Relationship Id="rId4" Type="http://schemas.openxmlformats.org/officeDocument/2006/relationships/image" Target="../media/image12.png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7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slide" Target="slide9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42379" y="1148270"/>
            <a:ext cx="15037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Poveži neologizme s njihovim značenjem.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747421" y="2461171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/>
              <a:t>Poslušaj audiosažetak </a:t>
            </a:r>
            <a:r>
              <a:rPr lang="en-US" dirty="0"/>
              <a:t>o </a:t>
            </a:r>
            <a:r>
              <a:rPr lang="hr-HR" dirty="0"/>
              <a:t>neologizmima i pleonazmima.</a:t>
            </a:r>
            <a:endParaRPr lang="en-HR" dirty="0"/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42379" y="3987707"/>
            <a:ext cx="15037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Organizirajte u razredu natječaj za novu riječ.</a:t>
            </a:r>
            <a:endParaRPr lang="en-H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181600" y="1203341"/>
            <a:ext cx="1503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poznavanje pleonazama </a:t>
            </a:r>
            <a:r>
              <a:rPr lang="en-US" dirty="0"/>
              <a:t>i</a:t>
            </a:r>
            <a:r>
              <a:rPr lang="en-HR" dirty="0"/>
              <a:t> neologizama.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181600" y="2556413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znanje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236215" y="1157693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Neologizmi i pleonazmi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69989" y="1365852"/>
            <a:ext cx="4447255" cy="439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190101" y="2735864"/>
            <a:ext cx="3007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C0EC7C-6AF1-3246-9A0C-FD6CC66900A0}"/>
              </a:ext>
            </a:extLst>
          </p:cNvPr>
          <p:cNvSpPr/>
          <p:nvPr/>
        </p:nvSpPr>
        <p:spPr>
          <a:xfrm>
            <a:off x="8155131" y="2461930"/>
            <a:ext cx="3076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posuđenice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Objasni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razliku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između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usvojenica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prilagođenica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tuđica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3BA15322-9F63-2645-B918-3BDFBAA8E3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1115">
            <a:off x="2012889" y="348541"/>
            <a:ext cx="4439613" cy="618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57717" y="1374794"/>
            <a:ext cx="4262257" cy="420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487397" y="1771448"/>
            <a:ext cx="251246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FCC1AA-5F11-F746-98C1-39123D082393}"/>
              </a:ext>
            </a:extLst>
          </p:cNvPr>
          <p:cNvSpPr/>
          <p:nvPr/>
        </p:nvSpPr>
        <p:spPr>
          <a:xfrm>
            <a:off x="192835" y="1007706"/>
            <a:ext cx="774415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Na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kraju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Mjeseca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hrvatskoga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jezika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16.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ožujka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dodijeljena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Nagrada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“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Doktor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Ivan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Šreter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” 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najbolju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novu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hrvatsku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5AE01E-420F-6143-AF9E-F65538FAF047}"/>
              </a:ext>
            </a:extLst>
          </p:cNvPr>
          <p:cNvSpPr/>
          <p:nvPr/>
        </p:nvSpPr>
        <p:spPr>
          <a:xfrm>
            <a:off x="2881577" y="2823588"/>
            <a:ext cx="477499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dosad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nagrađenih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bile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uspornik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ležeći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policajac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),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naplatnica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naplatna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kućica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),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zatipak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tipfeler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),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dodirnik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(touch screen).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D9F455-C535-6949-8F54-D13D3385657C}"/>
              </a:ext>
            </a:extLst>
          </p:cNvPr>
          <p:cNvSpPr/>
          <p:nvPr/>
        </p:nvSpPr>
        <p:spPr>
          <a:xfrm>
            <a:off x="3610870" y="393445"/>
            <a:ext cx="4650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NAGRADA "DR. IVAN ŠRETER"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1" name="Picture 10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8F4E483E-C3C9-FF4F-ACBB-C1133BEF9FE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3"/>
          <a:stretch/>
        </p:blipFill>
        <p:spPr>
          <a:xfrm>
            <a:off x="103433" y="2914629"/>
            <a:ext cx="2631840" cy="23194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1AA644-6056-3547-AE17-18342851BC1A}"/>
              </a:ext>
            </a:extLst>
          </p:cNvPr>
          <p:cNvSpPr txBox="1"/>
          <p:nvPr/>
        </p:nvSpPr>
        <p:spPr>
          <a:xfrm>
            <a:off x="8129049" y="2531793"/>
            <a:ext cx="32343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Koja ti se istaknuta riječ svidjela? Jesi li čuo/čula koga da se koristi nekom od tih riječi?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48104" y="1322724"/>
            <a:ext cx="4003271" cy="395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370972" y="1515415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FA129F-00AA-E14F-BC68-996002BD097C}"/>
              </a:ext>
            </a:extLst>
          </p:cNvPr>
          <p:cNvSpPr txBox="1"/>
          <p:nvPr/>
        </p:nvSpPr>
        <p:spPr>
          <a:xfrm>
            <a:off x="9089136" y="2217286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NEOLOGIZMI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4068F8-FAEC-9C43-B62A-637A8A4C91C9}"/>
              </a:ext>
            </a:extLst>
          </p:cNvPr>
          <p:cNvSpPr/>
          <p:nvPr/>
        </p:nvSpPr>
        <p:spPr>
          <a:xfrm>
            <a:off x="2206752" y="519998"/>
            <a:ext cx="79491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Pročitaj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Analiziraj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koji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neologizmi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poznati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Zaključi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nastaju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neologizmi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3DDC3B2-941F-8141-9C3A-713C855B1112}"/>
              </a:ext>
            </a:extLst>
          </p:cNvPr>
          <p:cNvSpPr/>
          <p:nvPr/>
        </p:nvSpPr>
        <p:spPr>
          <a:xfrm>
            <a:off x="151847" y="1807803"/>
            <a:ext cx="81021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STARA RIJEČ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                ZNAČENJE            </a:t>
            </a:r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NEOLOGIZAM</a:t>
            </a:r>
          </a:p>
          <a:p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   </a:t>
            </a:r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(IZRAZ)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8A7EF7-20C0-1148-B742-DC2D7F54B18C}"/>
              </a:ext>
            </a:extLst>
          </p:cNvPr>
          <p:cNvSpPr/>
          <p:nvPr/>
        </p:nvSpPr>
        <p:spPr>
          <a:xfrm>
            <a:off x="122507" y="2798368"/>
            <a:ext cx="2718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naplatna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kućica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B6CA52-A2C6-0243-8DD9-DF5B46C82F48}"/>
              </a:ext>
            </a:extLst>
          </p:cNvPr>
          <p:cNvSpPr/>
          <p:nvPr/>
        </p:nvSpPr>
        <p:spPr>
          <a:xfrm>
            <a:off x="2829000" y="2761910"/>
            <a:ext cx="26368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mjesto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gdje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obavlja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naplata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HR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A00A27-7900-BB41-8D13-D8A85CF03CE3}"/>
              </a:ext>
            </a:extLst>
          </p:cNvPr>
          <p:cNvSpPr/>
          <p:nvPr/>
        </p:nvSpPr>
        <p:spPr>
          <a:xfrm>
            <a:off x="6041275" y="2733305"/>
            <a:ext cx="1778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naplatnica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 </a:t>
            </a:r>
            <a:endParaRPr lang="en-HR" sz="2800" dirty="0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06211D-E23D-D045-9A25-5946FEA94CB5}"/>
              </a:ext>
            </a:extLst>
          </p:cNvPr>
          <p:cNvSpPr/>
          <p:nvPr/>
        </p:nvSpPr>
        <p:spPr>
          <a:xfrm>
            <a:off x="358695" y="3823795"/>
            <a:ext cx="13562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tipfeler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C45393-2F1C-7343-941F-CA01F075C62F}"/>
              </a:ext>
            </a:extLst>
          </p:cNvPr>
          <p:cNvSpPr/>
          <p:nvPr/>
        </p:nvSpPr>
        <p:spPr>
          <a:xfrm>
            <a:off x="2756666" y="3810547"/>
            <a:ext cx="278151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pogreška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tipkanju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tiskanju</a:t>
            </a:r>
            <a:endParaRPr lang="en-HR" sz="2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C25017-6A48-334A-90E3-00BE9E15F50A}"/>
              </a:ext>
            </a:extLst>
          </p:cNvPr>
          <p:cNvSpPr/>
          <p:nvPr/>
        </p:nvSpPr>
        <p:spPr>
          <a:xfrm>
            <a:off x="6420932" y="3821941"/>
            <a:ext cx="12141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zatipak</a:t>
            </a:r>
            <a:endParaRPr lang="en-HR" sz="2800" dirty="0">
              <a:solidFill>
                <a:srgbClr val="C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470354-AC41-C040-9868-BD92AF22D6B3}"/>
              </a:ext>
            </a:extLst>
          </p:cNvPr>
          <p:cNvSpPr/>
          <p:nvPr/>
        </p:nvSpPr>
        <p:spPr>
          <a:xfrm>
            <a:off x="8661457" y="2697207"/>
            <a:ext cx="29046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nove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rječniku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nekoga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jezika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novotvorenice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person, standing, posing&#10;&#10;Description automatically generated">
            <a:extLst>
              <a:ext uri="{FF2B5EF4-FFF2-40B4-BE49-F238E27FC236}">
                <a16:creationId xmlns:a16="http://schemas.microsoft.com/office/drawing/2014/main" id="{AE47324E-DC47-AA4B-9B30-10AEB6BCDB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071" y="3905247"/>
            <a:ext cx="1905000" cy="261620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064" y="5139397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9513FE-55D4-9349-A05B-6A310005649B}"/>
              </a:ext>
            </a:extLst>
          </p:cNvPr>
          <p:cNvSpPr txBox="1"/>
          <p:nvPr/>
        </p:nvSpPr>
        <p:spPr>
          <a:xfrm>
            <a:off x="8781042" y="2239264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PLEONAZMI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D0270F-3AE3-9743-AE7E-3F6081997E4E}"/>
              </a:ext>
            </a:extLst>
          </p:cNvPr>
          <p:cNvSpPr txBox="1"/>
          <p:nvPr/>
        </p:nvSpPr>
        <p:spPr>
          <a:xfrm>
            <a:off x="2877312" y="389522"/>
            <a:ext cx="60495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primjer. Jesu li u rečenici potrebne obje riječi: </a:t>
            </a:r>
            <a:r>
              <a:rPr lang="en-HR" sz="2800" i="1" dirty="0"/>
              <a:t>spustiti, dolje</a:t>
            </a:r>
            <a:r>
              <a:rPr lang="en-HR" sz="2800" dirty="0"/>
              <a:t>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51FB4B-8F26-7348-9902-6F4DF5CAEF7A}"/>
              </a:ext>
            </a:extLst>
          </p:cNvPr>
          <p:cNvSpPr/>
          <p:nvPr/>
        </p:nvSpPr>
        <p:spPr>
          <a:xfrm>
            <a:off x="712617" y="1653788"/>
            <a:ext cx="43392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Morao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spustiti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dolje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2B47E4-81FD-3447-863C-7A7AAE4DE06B}"/>
              </a:ext>
            </a:extLst>
          </p:cNvPr>
          <p:cNvSpPr/>
          <p:nvPr/>
        </p:nvSpPr>
        <p:spPr>
          <a:xfrm>
            <a:off x="297055" y="2466816"/>
            <a:ext cx="68430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spustiti</a:t>
            </a:r>
            <a:r>
              <a:rPr lang="en-US" sz="28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–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učiniti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siđe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višeg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mjesta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niže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dolje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–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niže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ravnine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zamišlja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srednja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ravnine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stoji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2" name="Graphic 11" descr="Arrow: Slight curve with solid fill">
            <a:extLst>
              <a:ext uri="{FF2B5EF4-FFF2-40B4-BE49-F238E27FC236}">
                <a16:creationId xmlns:a16="http://schemas.microsoft.com/office/drawing/2014/main" id="{02BC1950-D126-4F4E-9EF6-0725E228B6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860946">
            <a:off x="1671711" y="4477156"/>
            <a:ext cx="914400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EA4558A-ABBE-F44E-92D3-759E70CE18A9}"/>
              </a:ext>
            </a:extLst>
          </p:cNvPr>
          <p:cNvSpPr txBox="1"/>
          <p:nvPr/>
        </p:nvSpPr>
        <p:spPr>
          <a:xfrm>
            <a:off x="1869230" y="5268741"/>
            <a:ext cx="4587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b="1" dirty="0"/>
              <a:t>s</a:t>
            </a:r>
            <a:r>
              <a:rPr lang="en-HR" sz="2800" b="1" dirty="0"/>
              <a:t>uvišno </a:t>
            </a:r>
            <a:r>
              <a:rPr lang="en-HR" sz="2800" dirty="0"/>
              <a:t>je pisati riječ dolje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3327E25-E90E-4D40-B3F0-9BF58BA43B7D}"/>
              </a:ext>
            </a:extLst>
          </p:cNvPr>
          <p:cNvSpPr/>
          <p:nvPr/>
        </p:nvSpPr>
        <p:spPr>
          <a:xfrm>
            <a:off x="8451019" y="2794419"/>
            <a:ext cx="25852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nizanje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istoznačnih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govoru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 uiExpand="1" build="p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868185" y="2531928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PROUČI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8FB552-5CF8-B345-8C38-A6B5010BB2A8}"/>
              </a:ext>
            </a:extLst>
          </p:cNvPr>
          <p:cNvSpPr txBox="1"/>
          <p:nvPr/>
        </p:nvSpPr>
        <p:spPr>
          <a:xfrm>
            <a:off x="2174036" y="364680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česte pleonazme u govoru u pismu. Koje </a:t>
            </a:r>
            <a:r>
              <a:rPr lang="en-US" sz="2800" dirty="0"/>
              <a:t>i</a:t>
            </a:r>
            <a:r>
              <a:rPr lang="en-HR" sz="2800" dirty="0"/>
              <a:t> sam/sama često upotrebljavaš?</a:t>
            </a:r>
          </a:p>
        </p:txBody>
      </p:sp>
      <p:pic>
        <p:nvPicPr>
          <p:cNvPr id="4" name="Picture 3" descr="A picture containing text, person&#10;&#10;Description automatically generated">
            <a:hlinkClick r:id="rId5" action="ppaction://hlinksldjump"/>
            <a:extLst>
              <a:ext uri="{FF2B5EF4-FFF2-40B4-BE49-F238E27FC236}">
                <a16:creationId xmlns:a16="http://schemas.microsoft.com/office/drawing/2014/main" id="{31808759-277F-4D4D-A08F-4C713D8DA7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81" y="1750526"/>
            <a:ext cx="6011939" cy="374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347939" y="1686915"/>
            <a:ext cx="3449755" cy="3407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239" y="523958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755443" y="3092326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4" name="Graphic 3" descr="Work from home Wi-Fi with solid fill">
            <a:extLst>
              <a:ext uri="{FF2B5EF4-FFF2-40B4-BE49-F238E27FC236}">
                <a16:creationId xmlns:a16="http://schemas.microsoft.com/office/drawing/2014/main" id="{190E69DD-BD5D-E34A-B7EA-D913E0E637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0148" y="1035698"/>
            <a:ext cx="475957" cy="475957"/>
          </a:xfrm>
          <a:prstGeom prst="rect">
            <a:avLst/>
          </a:prstGeom>
        </p:spPr>
      </p:pic>
      <p:pic>
        <p:nvPicPr>
          <p:cNvPr id="11" name="Graphic 10" descr="Work from home Wi-Fi with solid fill">
            <a:extLst>
              <a:ext uri="{FF2B5EF4-FFF2-40B4-BE49-F238E27FC236}">
                <a16:creationId xmlns:a16="http://schemas.microsoft.com/office/drawing/2014/main" id="{5BB1C8A6-A657-2C46-B840-E798F68F0A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0147" y="3669183"/>
            <a:ext cx="475957" cy="4759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CC91C7-BEAA-2B43-8788-24C04CA450D3}"/>
              </a:ext>
            </a:extLst>
          </p:cNvPr>
          <p:cNvSpPr txBox="1"/>
          <p:nvPr/>
        </p:nvSpPr>
        <p:spPr>
          <a:xfrm>
            <a:off x="1055077" y="3669183"/>
            <a:ext cx="7033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Podcrtaj u sljedećim rečenicama pleonazme.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3AF2DF-EE03-F04B-B9EC-D7DEA046C752}"/>
              </a:ext>
            </a:extLst>
          </p:cNvPr>
          <p:cNvSpPr txBox="1"/>
          <p:nvPr/>
        </p:nvSpPr>
        <p:spPr>
          <a:xfrm>
            <a:off x="1055077" y="4243633"/>
            <a:ext cx="7033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U razred ih je ušlo oko desetak.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C90C8C-837D-164C-8365-CAACF11A3146}"/>
              </a:ext>
            </a:extLst>
          </p:cNvPr>
          <p:cNvSpPr txBox="1"/>
          <p:nvPr/>
        </p:nvSpPr>
        <p:spPr>
          <a:xfrm>
            <a:off x="1055077" y="4775384"/>
            <a:ext cx="7033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Nacrtao sam malu kućicu 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354093-9D56-3C45-8609-FAD8521BFBC3}"/>
              </a:ext>
            </a:extLst>
          </p:cNvPr>
          <p:cNvSpPr txBox="1"/>
          <p:nvPr/>
        </p:nvSpPr>
        <p:spPr>
          <a:xfrm>
            <a:off x="1055077" y="5319297"/>
            <a:ext cx="7033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Došli smo na ideju da se popnemo gore.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C07B3F-AB0C-874E-A9CB-527CDEEB2EF0}"/>
              </a:ext>
            </a:extLst>
          </p:cNvPr>
          <p:cNvSpPr txBox="1"/>
          <p:nvPr/>
        </p:nvSpPr>
        <p:spPr>
          <a:xfrm>
            <a:off x="2173334" y="470104"/>
            <a:ext cx="5239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</a:t>
            </a:r>
            <a:r>
              <a:rPr lang="en-HR" sz="2800" dirty="0"/>
              <a:t>rotumači istaknute neologizme.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DA7EF9-B890-7A4D-9829-4C50AABF7458}"/>
              </a:ext>
            </a:extLst>
          </p:cNvPr>
          <p:cNvSpPr txBox="1"/>
          <p:nvPr/>
        </p:nvSpPr>
        <p:spPr>
          <a:xfrm>
            <a:off x="1216262" y="1161558"/>
            <a:ext cx="7379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Pojeli smo  </a:t>
            </a:r>
            <a:r>
              <a:rPr lang="hr-HR" sz="2800" dirty="0" err="1">
                <a:solidFill>
                  <a:srgbClr val="009DD8"/>
                </a:solidFill>
              </a:rPr>
              <a:t>brzogriz</a:t>
            </a:r>
            <a:r>
              <a:rPr lang="hr-HR" sz="2800" dirty="0"/>
              <a:t>, a ostatke ostavili u </a:t>
            </a:r>
            <a:r>
              <a:rPr lang="hr-HR" sz="2800" dirty="0" err="1">
                <a:solidFill>
                  <a:srgbClr val="009DD8"/>
                </a:solidFill>
              </a:rPr>
              <a:t>smećicu</a:t>
            </a:r>
            <a:r>
              <a:rPr lang="hr-HR" sz="2800" dirty="0"/>
              <a:t>.</a:t>
            </a:r>
            <a:endParaRPr lang="en-HR" sz="28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9E5CC9C-6C01-9041-B67D-EC1A644AB324}"/>
              </a:ext>
            </a:extLst>
          </p:cNvPr>
          <p:cNvCxnSpPr/>
          <p:nvPr/>
        </p:nvCxnSpPr>
        <p:spPr>
          <a:xfrm>
            <a:off x="696104" y="2182368"/>
            <a:ext cx="61821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9047174-97B3-2F48-ADFE-3858A239FFD8}"/>
              </a:ext>
            </a:extLst>
          </p:cNvPr>
          <p:cNvCxnSpPr/>
          <p:nvPr/>
        </p:nvCxnSpPr>
        <p:spPr>
          <a:xfrm>
            <a:off x="696104" y="2944368"/>
            <a:ext cx="61821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DEEA829-3C45-1842-A966-20DCD3B61C84}"/>
              </a:ext>
            </a:extLst>
          </p:cNvPr>
          <p:cNvSpPr txBox="1"/>
          <p:nvPr/>
        </p:nvSpPr>
        <p:spPr>
          <a:xfrm>
            <a:off x="846282" y="1690265"/>
            <a:ext cx="7033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b</a:t>
            </a:r>
            <a:r>
              <a:rPr lang="en-HR" sz="2800" dirty="0">
                <a:solidFill>
                  <a:srgbClr val="FF0000"/>
                </a:solidFill>
              </a:rPr>
              <a:t>rzogriz – fast food, brza hrana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DF2F99-9EF8-8547-BFB0-28AA0BC947B6}"/>
              </a:ext>
            </a:extLst>
          </p:cNvPr>
          <p:cNvSpPr txBox="1"/>
          <p:nvPr/>
        </p:nvSpPr>
        <p:spPr>
          <a:xfrm>
            <a:off x="846282" y="2415079"/>
            <a:ext cx="7033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>
                <a:solidFill>
                  <a:srgbClr val="FF0000"/>
                </a:solidFill>
              </a:rPr>
              <a:t>smećica</a:t>
            </a:r>
            <a:r>
              <a:rPr lang="hr-HR" sz="2800" dirty="0">
                <a:solidFill>
                  <a:srgbClr val="FF0000"/>
                </a:solidFill>
              </a:rPr>
              <a:t> – vrećica za smeće</a:t>
            </a:r>
            <a:endParaRPr lang="en-HR" sz="2800" dirty="0">
              <a:solidFill>
                <a:srgbClr val="FF0000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A83532C-1FCE-5C4C-92D8-4A84B0E89DA3}"/>
              </a:ext>
            </a:extLst>
          </p:cNvPr>
          <p:cNvCxnSpPr>
            <a:cxnSpLocks/>
          </p:cNvCxnSpPr>
          <p:nvPr/>
        </p:nvCxnSpPr>
        <p:spPr>
          <a:xfrm flipV="1">
            <a:off x="3669792" y="4685532"/>
            <a:ext cx="1906876" cy="73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C9AFA74-8418-234C-A723-4716AF22CD1C}"/>
              </a:ext>
            </a:extLst>
          </p:cNvPr>
          <p:cNvCxnSpPr>
            <a:cxnSpLocks/>
          </p:cNvCxnSpPr>
          <p:nvPr/>
        </p:nvCxnSpPr>
        <p:spPr>
          <a:xfrm>
            <a:off x="2998935" y="5246886"/>
            <a:ext cx="18257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6D15615-A06D-EA42-93FE-F5DE36582CA7}"/>
              </a:ext>
            </a:extLst>
          </p:cNvPr>
          <p:cNvCxnSpPr>
            <a:cxnSpLocks/>
          </p:cNvCxnSpPr>
          <p:nvPr/>
        </p:nvCxnSpPr>
        <p:spPr>
          <a:xfrm>
            <a:off x="4688272" y="5809998"/>
            <a:ext cx="218999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1A4922AB-0CCE-5846-9FDD-7FDED1906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97042"/>
            <a:ext cx="10803988" cy="590681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336</Words>
  <Application>Microsoft Macintosh PowerPoint</Application>
  <PresentationFormat>Widescreen</PresentationFormat>
  <Paragraphs>47</Paragraphs>
  <Slides>10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2021-05-09T18:12:47Z</dcterms:modified>
</cp:coreProperties>
</file>